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3E095-43B0-8C01-AC0D-597A6338B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2A05B-7C49-63DD-27AB-BE79308FE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BEBF4-9A6E-BCA4-DE60-DBD5C18B0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2B521-48BF-584C-D758-C6609516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D27A8-73E3-CF46-AFE5-55712734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42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4E7D-2AB8-9EA9-B6F8-DF0C7812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BFEBA-3CBC-A1B8-A8C4-8215084FF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6812A-6707-6F04-5272-105017E9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B6D43-2CDA-1FC4-68E6-209C3C1A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727BE-BCFE-AD8B-A243-455C9C1B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940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E8F2-1911-1F43-2D08-8B1B9BE99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B090B-4763-AA89-3A22-61C6BCCE1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F803E-EB49-E9CB-A565-2DADDAD8D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76A56-A618-3301-3181-71AB04A34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145F7-240D-2F9F-AE9C-D0CF94DC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51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BCF2-2D29-1CD9-8D33-35E0DC54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C0B3B-69F7-39C7-0952-8275A2756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610ED-9333-B24C-DBBC-F8C2BB58E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79904-4AFE-029C-61F7-1FE073F3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2EA1D-D02C-7243-2D7E-0BE67D01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0CD7A-F27B-AD31-6534-1A95D3DA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75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37485-6327-1C4E-05AD-8A639736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4EA66-C08A-DF68-A7A9-A6DE2FECE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7644A-76EA-A930-4975-848A62977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0C65B-2ECE-A059-E837-49548B221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7824C-87D5-48AE-9D4B-98FBC786F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27164-D00F-C768-7567-61D5C825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76095-D8E5-F78B-0AC2-29451743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9B6D7D-250B-4A05-7EE5-9B98EDC87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89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C89E6-87E6-28C0-D100-657DD6BC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0C61F0-DD99-EE84-BF5A-D39A6912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2E43A-5D84-5EDD-D3C3-31CB8C30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E7B14-B27C-328C-18E3-A2084C4D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97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4E6396-34F7-D4D8-B58A-F1678CDE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0CEB40-A13B-3E25-702E-5D04A5A7A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A2EB3-583A-EFE5-1FB9-C9F16DF0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94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17F2E-0AEE-44A2-93D3-618610E2E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67151-D557-F5BF-2BC0-616A83A92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886CA-87C5-B917-33E5-9E749AA02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39840-ADC2-D419-764F-3CCD7CD16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0A24D1-32DB-2C27-79CB-9CBD908F8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C72EF-05F9-D3DA-96A7-F9E34945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40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64791-F6EC-5FC5-D725-C4256CCF5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5B84A2-94C7-B71C-B1D4-0AA7C3147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B9386-22D5-05CF-D952-24A2AAB8B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60C40-282E-1827-5134-15203048F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2C265-748D-E24F-B31A-B81243351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12CF4-F57F-0662-1379-D7C42747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572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D739-DB0E-2C67-B5A4-A93BCF6EB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234E8-8096-ECB8-7C65-D4CD61E6F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95E4-A410-B80C-4634-80C97C51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B152F-EDAB-3F7A-D6CA-EE49169CD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9E4C9-2AF6-F873-5063-56EA0D68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14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F19C37-A895-AEEF-2E2A-F682BBA18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76898-7DD4-F3B8-78C4-B24E95F23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4D667-0567-2B60-C720-5A44C702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96E32-736A-AA33-4981-B4F476B8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39640-DA60-6139-34DB-7CA10B1BA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7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D996C9-CA77-D9A3-E35F-04BACAAF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7BFF2-1473-47C9-4F5F-45607A7B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5A0EC-14B7-7D45-A8CA-9EFD17DAB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D05EC-D919-47D2-BA0A-1F0A514A65A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207E1-D0BF-29DE-8826-5D01EBDC7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B4179-83B5-6CC8-CE06-B66D5F94E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489E6-DAC5-4813-91C4-E2FE6C2381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2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marks.co.uk/maths-games/hit-the-button" TargetMode="External"/><Relationship Id="rId2" Type="http://schemas.openxmlformats.org/officeDocument/2006/relationships/hyperlink" Target="https://www.spag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BA12E6-21A3-57BF-2127-81475057B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984410"/>
              </p:ext>
            </p:extLst>
          </p:nvPr>
        </p:nvGraphicFramePr>
        <p:xfrm>
          <a:off x="879414" y="981808"/>
          <a:ext cx="10433171" cy="5143374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977057">
                  <a:extLst>
                    <a:ext uri="{9D8B030D-6E8A-4147-A177-3AD203B41FA5}">
                      <a16:colId xmlns:a16="http://schemas.microsoft.com/office/drawing/2014/main" val="2702899962"/>
                    </a:ext>
                  </a:extLst>
                </a:gridCol>
                <a:gridCol w="1959219">
                  <a:extLst>
                    <a:ext uri="{9D8B030D-6E8A-4147-A177-3AD203B41FA5}">
                      <a16:colId xmlns:a16="http://schemas.microsoft.com/office/drawing/2014/main" val="2017843200"/>
                    </a:ext>
                  </a:extLst>
                </a:gridCol>
                <a:gridCol w="1687873">
                  <a:extLst>
                    <a:ext uri="{9D8B030D-6E8A-4147-A177-3AD203B41FA5}">
                      <a16:colId xmlns:a16="http://schemas.microsoft.com/office/drawing/2014/main" val="1440178296"/>
                    </a:ext>
                  </a:extLst>
                </a:gridCol>
                <a:gridCol w="4809022">
                  <a:extLst>
                    <a:ext uri="{9D8B030D-6E8A-4147-A177-3AD203B41FA5}">
                      <a16:colId xmlns:a16="http://schemas.microsoft.com/office/drawing/2014/main" val="2673542343"/>
                    </a:ext>
                  </a:extLst>
                </a:gridCol>
              </a:tblGrid>
              <a:tr h="22147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584220"/>
                  </a:ext>
                </a:extLst>
              </a:tr>
              <a:tr h="719799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2 and 5 x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  <a:cs typeface="MV Boli" panose="02000500030200090000" pitchFamily="2" charset="0"/>
                        </a:rPr>
                        <a:t>eight eighth eighty weight neighbour vein veil beige sleigh freight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228261"/>
                  </a:ext>
                </a:extLst>
              </a:tr>
              <a:tr h="830538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2 and 10 x tables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hey they obey grey prey whey survey convey disobey purvey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984332"/>
                  </a:ext>
                </a:extLst>
              </a:tr>
              <a:tr h="719799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 3 x table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straight campaign contain brain faint waist claim praise complaint afraid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301851"/>
                  </a:ext>
                </a:extLst>
              </a:tr>
              <a:tr h="830538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Addition within 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earth early learn heard earn pearl search unearth earl rehearse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248689"/>
                  </a:ext>
                </a:extLst>
              </a:tr>
              <a:tr h="830538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Subtraction within 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here hear heel heal main mane mail male knot not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757665"/>
                  </a:ext>
                </a:extLst>
              </a:tr>
              <a:tr h="719799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Week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SPAG Tests Online - Practice Grammar &amp; Punctuation Tests Online</a:t>
                      </a:r>
                      <a:endParaRPr lang="en-GB" sz="11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hlinkClick r:id="rId3"/>
                        </a:rPr>
                        <a:t>Hit the Button - Quick fire maths practise for 6-11 year olds – </a:t>
                      </a:r>
                      <a:r>
                        <a:rPr lang="en-GB" sz="1100" dirty="0" err="1">
                          <a:hlinkClick r:id="rId3"/>
                        </a:rPr>
                        <a:t>Topmarks</a:t>
                      </a:r>
                      <a:r>
                        <a:rPr lang="en-GB" sz="1100" dirty="0"/>
                        <a:t> </a:t>
                      </a:r>
                    </a:p>
                    <a:p>
                      <a:r>
                        <a:rPr lang="en-GB" sz="1100" dirty="0"/>
                        <a:t>3 x 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b</a:t>
                      </a:r>
                      <a:r>
                        <a:rPr lang="en-GB" sz="1100"/>
                        <a:t>erry </a:t>
                      </a:r>
                      <a:r>
                        <a:rPr lang="en-GB" sz="1100" dirty="0"/>
                        <a:t>bury brake break meet meat ball bawl fair fare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8014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07F60E-0203-8922-F7F3-B29E7073328A}"/>
              </a:ext>
            </a:extLst>
          </p:cNvPr>
          <p:cNvSpPr txBox="1"/>
          <p:nvPr/>
        </p:nvSpPr>
        <p:spPr>
          <a:xfrm>
            <a:off x="4264085" y="612476"/>
            <a:ext cx="2941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/>
              <a:t>Year 3 Homework – Term  1</a:t>
            </a:r>
          </a:p>
        </p:txBody>
      </p:sp>
    </p:spTree>
    <p:extLst>
      <p:ext uri="{BB962C8B-B14F-4D97-AF65-F5344CB8AC3E}">
        <p14:creationId xmlns:p14="http://schemas.microsoft.com/office/powerpoint/2010/main" val="2713485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248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Catherine Vedamuttu</dc:creator>
  <cp:lastModifiedBy>ehammond</cp:lastModifiedBy>
  <cp:revision>9</cp:revision>
  <dcterms:created xsi:type="dcterms:W3CDTF">2026-04-29T12:44:12Z</dcterms:created>
  <dcterms:modified xsi:type="dcterms:W3CDTF">2026-09-23T07:32:48Z</dcterms:modified>
</cp:coreProperties>
</file>